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7"/>
  </p:notesMasterIdLst>
  <p:handoutMasterIdLst>
    <p:handoutMasterId r:id="rId18"/>
  </p:handoutMasterIdLst>
  <p:sldIdLst>
    <p:sldId id="257" r:id="rId5"/>
    <p:sldId id="258" r:id="rId6"/>
    <p:sldId id="277" r:id="rId7"/>
    <p:sldId id="274" r:id="rId8"/>
    <p:sldId id="278" r:id="rId9"/>
    <p:sldId id="275" r:id="rId10"/>
    <p:sldId id="279" r:id="rId11"/>
    <p:sldId id="273" r:id="rId12"/>
    <p:sldId id="272" r:id="rId13"/>
    <p:sldId id="276" r:id="rId14"/>
    <p:sldId id="269" r:id="rId15"/>
    <p:sldId id="271" r:id="rId16"/>
  </p:sldIdLst>
  <p:sldSz cx="12192000" cy="6858000"/>
  <p:notesSz cx="6858000" cy="9144000"/>
  <p:embeddedFontLst>
    <p:embeddedFont>
      <p:font typeface="SamsungOne 800C" panose="020B0906030303020204" charset="0"/>
      <p:bold r:id="rId19"/>
    </p:embeddedFont>
    <p:embeddedFont>
      <p:font typeface="SamsungOne 450C" panose="020B0506030303020204" charset="0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58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54835C-ABED-4D97-A1DA-28F06D1ED670}" type="datetimeFigureOut">
              <a:rPr lang="ru-RU" smtClean="0"/>
              <a:t>02.06.2021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42245D-633F-422C-BF68-4B5D731255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82276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02.06.2021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02.06.2021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02.06.2021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02.06.2021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02.06.2021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02.06.2021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02.06.2021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02.06.2021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02.06.2021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02.06.2021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02.06.2021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02.06.2021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02.06.2021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Cleverly tunnel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smtClean="0"/>
              <a:t>Царегородцев Игорь</a:t>
            </a:r>
          </a:p>
          <a:p>
            <a:r>
              <a:rPr lang="ru-RU" dirty="0" smtClean="0"/>
              <a:t>СОЦДЮТТ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02.06.2021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02.06.2021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10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Cleverly tunnel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001486" y="1937657"/>
            <a:ext cx="516519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i="1" dirty="0" smtClean="0"/>
              <a:t>В будущем планируется</a:t>
            </a:r>
            <a:r>
              <a:rPr lang="en-US" sz="2400" i="1" dirty="0" smtClean="0"/>
              <a:t>:</a:t>
            </a:r>
            <a:endParaRPr lang="ru-RU" sz="2400" i="1" dirty="0" smtClean="0"/>
          </a:p>
          <a:p>
            <a:r>
              <a:rPr lang="ru-RU" sz="2400" dirty="0" smtClean="0"/>
              <a:t>1.Разработка оставшихся уровней.</a:t>
            </a:r>
          </a:p>
          <a:p>
            <a:r>
              <a:rPr lang="ru-RU" sz="2400" dirty="0" smtClean="0"/>
              <a:t>2.Внедрение секретных уровней,</a:t>
            </a:r>
          </a:p>
          <a:p>
            <a:r>
              <a:rPr lang="ru-RU" sz="2400" dirty="0" smtClean="0"/>
              <a:t>которые станут доступны при </a:t>
            </a:r>
          </a:p>
          <a:p>
            <a:r>
              <a:rPr lang="ru-RU" sz="2400" dirty="0"/>
              <a:t>в</a:t>
            </a:r>
            <a:r>
              <a:rPr lang="ru-RU" sz="2400" dirty="0" smtClean="0"/>
              <a:t>ыполнении определённых условий.</a:t>
            </a:r>
          </a:p>
          <a:p>
            <a:r>
              <a:rPr lang="ru-RU" sz="2400" dirty="0" smtClean="0"/>
              <a:t>3.Добавление системы достижений.</a:t>
            </a:r>
          </a:p>
          <a:p>
            <a:r>
              <a:rPr lang="ru-RU" sz="2400" dirty="0"/>
              <a:t>4</a:t>
            </a:r>
            <a:r>
              <a:rPr lang="ru-RU" sz="2400" dirty="0" smtClean="0"/>
              <a:t>.Добавление игры на </a:t>
            </a:r>
            <a:r>
              <a:rPr lang="en-US" sz="2400" dirty="0" smtClean="0"/>
              <a:t>Play Market</a:t>
            </a:r>
          </a:p>
          <a:p>
            <a:r>
              <a:rPr lang="ru-RU" sz="2400" dirty="0"/>
              <a:t>5</a:t>
            </a:r>
            <a:r>
              <a:rPr lang="en-US" sz="2400" dirty="0" smtClean="0"/>
              <a:t>.</a:t>
            </a:r>
            <a:r>
              <a:rPr lang="ru-RU" sz="2400" dirty="0" smtClean="0"/>
              <a:t>Её продвижение в </a:t>
            </a:r>
            <a:r>
              <a:rPr lang="ru-RU" sz="2400" dirty="0" err="1" smtClean="0"/>
              <a:t>соцсетях</a:t>
            </a:r>
            <a:r>
              <a:rPr lang="ru-RU" sz="2400" dirty="0" smtClean="0"/>
              <a:t> или</a:t>
            </a:r>
          </a:p>
          <a:p>
            <a:r>
              <a:rPr lang="ru-RU" sz="2400" dirty="0" err="1" smtClean="0"/>
              <a:t>видеохостингах</a:t>
            </a:r>
            <a:r>
              <a:rPr lang="ru-RU" sz="2400" dirty="0" smtClean="0"/>
              <a:t>.</a:t>
            </a:r>
            <a:endParaRPr lang="ru-RU" sz="24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91884">
            <a:off x="6890657" y="1074117"/>
            <a:ext cx="2002074" cy="2002074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43842">
            <a:off x="8993051" y="1469571"/>
            <a:ext cx="1772921" cy="1772921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95398">
            <a:off x="7526994" y="3467000"/>
            <a:ext cx="1575631" cy="2109206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92332">
            <a:off x="9202296" y="3704426"/>
            <a:ext cx="1544757" cy="108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4709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t>02.06.2021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11</a:t>
            </a:fld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2895600" y="2219904"/>
            <a:ext cx="56823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dirty="0" smtClean="0">
                <a:latin typeface="+mj-lt"/>
              </a:rPr>
              <a:t>Спасибо за внимание!</a:t>
            </a:r>
            <a:endParaRPr lang="ru-RU" sz="7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710121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5948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Цель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68054" y="3950941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02.06.2021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2" name="TextBox 1"/>
          <p:cNvSpPr txBox="1"/>
          <p:nvPr/>
        </p:nvSpPr>
        <p:spPr>
          <a:xfrm>
            <a:off x="928118" y="1471354"/>
            <a:ext cx="90540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 smtClean="0"/>
              <a:t>Создать игру с большим количеством видов </a:t>
            </a:r>
          </a:p>
          <a:p>
            <a:r>
              <a:rPr lang="ru-RU" sz="3600" b="1" dirty="0" smtClean="0"/>
              <a:t>игровой механики.</a:t>
            </a:r>
            <a:endParaRPr lang="ru-RU" sz="3600" b="1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446418">
            <a:off x="4066656" y="1375447"/>
            <a:ext cx="5732409" cy="573240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72589" y="3241964"/>
            <a:ext cx="5019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 процессе написания игры изучит</a:t>
            </a:r>
            <a:r>
              <a:rPr lang="ru-RU" dirty="0"/>
              <a:t>ь</a:t>
            </a:r>
            <a:r>
              <a:rPr lang="ru-RU" dirty="0" smtClean="0"/>
              <a:t> технологию</a:t>
            </a:r>
          </a:p>
          <a:p>
            <a:r>
              <a:rPr lang="ru-RU" dirty="0" smtClean="0"/>
              <a:t>создания приложений под </a:t>
            </a:r>
            <a:r>
              <a:rPr lang="ru-RU" dirty="0" err="1"/>
              <a:t>А</a:t>
            </a:r>
            <a:r>
              <a:rPr lang="ru-RU" dirty="0" err="1" smtClean="0"/>
              <a:t>ндроид</a:t>
            </a:r>
            <a:r>
              <a:rPr lang="ru-RU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игры (общее)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02.06.2021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827314" y="1175657"/>
            <a:ext cx="482237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Cleverly tunnel –</a:t>
            </a:r>
            <a:r>
              <a:rPr lang="ru-RU" dirty="0" smtClean="0"/>
              <a:t> это игра в жанре приключение с наличием несложных  головоломок. Суть игры заключается в том, что игрок отправляется в лес и там встречает неизвестное существо, после чего он убегает от него и попадает в пещеру, где и  начинается его приключение. Задачей игрока является решить все головоломки на его пути и выйти из пещеры.</a:t>
            </a:r>
          </a:p>
          <a:p>
            <a:endParaRPr lang="ru-RU" dirty="0" smtClean="0"/>
          </a:p>
          <a:p>
            <a:r>
              <a:rPr lang="ru-RU" dirty="0" smtClean="0"/>
              <a:t>Изначально в игре доступен лишь 1 уровень.</a:t>
            </a:r>
          </a:p>
          <a:p>
            <a:r>
              <a:rPr lang="ru-RU" dirty="0" smtClean="0"/>
              <a:t>Чтобы открыть остальные уровни, надо </a:t>
            </a:r>
          </a:p>
          <a:p>
            <a:r>
              <a:rPr lang="ru-RU" dirty="0"/>
              <a:t>з</a:t>
            </a:r>
            <a:r>
              <a:rPr lang="ru-RU" dirty="0" smtClean="0"/>
              <a:t>арегистрироваться или войти в уже созданный аккаунт.</a:t>
            </a:r>
          </a:p>
        </p:txBody>
      </p:sp>
    </p:spTree>
    <p:extLst>
      <p:ext uri="{BB962C8B-B14F-4D97-AF65-F5344CB8AC3E}">
        <p14:creationId xmlns:p14="http://schemas.microsoft.com/office/powerpoint/2010/main" val="30884788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02.06.2021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2 уровень (пользовательское)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454727"/>
            <a:ext cx="53319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Во втором уровне задача игрока</a:t>
            </a:r>
            <a:r>
              <a:rPr lang="en-US" dirty="0" smtClean="0"/>
              <a:t> -</a:t>
            </a:r>
            <a:r>
              <a:rPr lang="ru-RU" dirty="0" smtClean="0"/>
              <a:t> выбрать туннель</a:t>
            </a:r>
          </a:p>
          <a:p>
            <a:r>
              <a:rPr lang="ru-RU" dirty="0"/>
              <a:t>п</a:t>
            </a:r>
            <a:r>
              <a:rPr lang="ru-RU" dirty="0" smtClean="0"/>
              <a:t>од которым указано верное равенство. Такой </a:t>
            </a:r>
          </a:p>
          <a:p>
            <a:r>
              <a:rPr lang="ru-RU" dirty="0" smtClean="0"/>
              <a:t>выбор игроку предстоит сделать 10 раз. </a:t>
            </a:r>
            <a:r>
              <a:rPr lang="ru-RU" dirty="0"/>
              <a:t>И</a:t>
            </a:r>
            <a:r>
              <a:rPr lang="ru-RU" dirty="0" smtClean="0"/>
              <a:t>грок</a:t>
            </a:r>
          </a:p>
          <a:p>
            <a:r>
              <a:rPr lang="ru-RU" dirty="0"/>
              <a:t>о</a:t>
            </a:r>
            <a:r>
              <a:rPr lang="ru-RU" dirty="0" smtClean="0"/>
              <a:t>шибётся 1 раз - проиграет.    </a:t>
            </a:r>
          </a:p>
        </p:txBody>
      </p:sp>
    </p:spTree>
    <p:extLst>
      <p:ext uri="{BB962C8B-B14F-4D97-AF65-F5344CB8AC3E}">
        <p14:creationId xmlns:p14="http://schemas.microsoft.com/office/powerpoint/2010/main" val="27126977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02.06.2021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2 </a:t>
            </a:r>
            <a:r>
              <a:rPr lang="en-US" dirty="0" smtClean="0"/>
              <a:t>y</a:t>
            </a:r>
            <a:r>
              <a:rPr lang="ru-RU" dirty="0" err="1" smtClean="0"/>
              <a:t>ровень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454727"/>
            <a:ext cx="567014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Второй уровень состоит из 4-х частей:</a:t>
            </a:r>
          </a:p>
          <a:p>
            <a:pPr marL="342900" indent="-342900">
              <a:buAutoNum type="arabicParenR"/>
            </a:pPr>
            <a:r>
              <a:rPr lang="ru-RU" dirty="0" smtClean="0"/>
              <a:t>Кнопка </a:t>
            </a:r>
            <a:r>
              <a:rPr lang="en-US" dirty="0" smtClean="0"/>
              <a:t>“</a:t>
            </a:r>
            <a:r>
              <a:rPr lang="ru-RU" dirty="0" smtClean="0"/>
              <a:t>назад</a:t>
            </a:r>
            <a:r>
              <a:rPr lang="en-US" dirty="0" smtClean="0"/>
              <a:t>”</a:t>
            </a:r>
            <a:r>
              <a:rPr lang="ru-RU" dirty="0" smtClean="0"/>
              <a:t> и номер уровня.</a:t>
            </a:r>
          </a:p>
          <a:p>
            <a:pPr marL="342900" indent="-342900">
              <a:buAutoNum type="arabicParenR"/>
            </a:pPr>
            <a:r>
              <a:rPr lang="en-US" dirty="0" err="1" smtClean="0"/>
              <a:t>TaskBar</a:t>
            </a:r>
            <a:r>
              <a:rPr lang="en-US" dirty="0" smtClean="0"/>
              <a:t>.</a:t>
            </a:r>
          </a:p>
          <a:p>
            <a:pPr marL="342900" indent="-342900">
              <a:buAutoNum type="arabicParenR"/>
            </a:pPr>
            <a:r>
              <a:rPr lang="ru-RU" dirty="0" smtClean="0"/>
              <a:t>Изображения туннелей.</a:t>
            </a:r>
          </a:p>
          <a:p>
            <a:pPr marL="342900" indent="-342900">
              <a:buAutoNum type="arabicParenR"/>
            </a:pPr>
            <a:r>
              <a:rPr lang="ru-RU" dirty="0" smtClean="0"/>
              <a:t>Задания.</a:t>
            </a:r>
          </a:p>
          <a:p>
            <a:r>
              <a:rPr lang="en-US" dirty="0" err="1" smtClean="0"/>
              <a:t>TaskBar</a:t>
            </a:r>
            <a:r>
              <a:rPr lang="en-US" dirty="0" smtClean="0"/>
              <a:t> </a:t>
            </a:r>
            <a:r>
              <a:rPr lang="ru-RU" dirty="0" smtClean="0"/>
              <a:t>является набором </a:t>
            </a:r>
            <a:r>
              <a:rPr lang="en-US" dirty="0" err="1" smtClean="0"/>
              <a:t>TextView</a:t>
            </a:r>
            <a:r>
              <a:rPr lang="ru-RU" dirty="0" smtClean="0"/>
              <a:t> с изменяющимися,</a:t>
            </a:r>
          </a:p>
          <a:p>
            <a:r>
              <a:rPr lang="ru-RU" dirty="0"/>
              <a:t>в</a:t>
            </a:r>
            <a:r>
              <a:rPr lang="ru-RU" dirty="0" smtClean="0"/>
              <a:t> зависимости от количества решенных задач, стилями.</a:t>
            </a:r>
          </a:p>
          <a:p>
            <a:r>
              <a:rPr lang="ru-RU" dirty="0" smtClean="0"/>
              <a:t>Задания выдаются из массива.</a:t>
            </a:r>
          </a:p>
        </p:txBody>
      </p:sp>
    </p:spTree>
    <p:extLst>
      <p:ext uri="{BB962C8B-B14F-4D97-AF65-F5344CB8AC3E}">
        <p14:creationId xmlns:p14="http://schemas.microsoft.com/office/powerpoint/2010/main" val="47825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02.06.2021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3-4 уровень (внешнее)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454727"/>
            <a:ext cx="5572359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 третьем и четвёртом уровнях игрок путешествует</a:t>
            </a:r>
          </a:p>
          <a:p>
            <a:r>
              <a:rPr lang="ru-RU" dirty="0" smtClean="0"/>
              <a:t>в лабиринте и перемещается по двойному </a:t>
            </a:r>
            <a:r>
              <a:rPr lang="ru-RU" dirty="0"/>
              <a:t>нажатию</a:t>
            </a:r>
            <a:r>
              <a:rPr lang="ru-RU" dirty="0" smtClean="0"/>
              <a:t>.</a:t>
            </a:r>
          </a:p>
          <a:p>
            <a:r>
              <a:rPr lang="ru-RU" dirty="0" smtClean="0"/>
              <a:t>На </a:t>
            </a:r>
            <a:r>
              <a:rPr lang="ru-RU" dirty="0"/>
              <a:t>уровнях присутствуют </a:t>
            </a:r>
            <a:r>
              <a:rPr lang="ru-RU" dirty="0" smtClean="0"/>
              <a:t>такие объекты, </a:t>
            </a:r>
            <a:r>
              <a:rPr lang="ru-RU" dirty="0"/>
              <a:t>как сам </a:t>
            </a:r>
            <a:endParaRPr lang="ru-RU" dirty="0" smtClean="0"/>
          </a:p>
          <a:p>
            <a:r>
              <a:rPr lang="ru-RU" dirty="0" smtClean="0"/>
              <a:t>персонаж</a:t>
            </a:r>
            <a:r>
              <a:rPr lang="ru-RU" dirty="0"/>
              <a:t>, </a:t>
            </a:r>
            <a:r>
              <a:rPr lang="ru-RU" dirty="0" smtClean="0"/>
              <a:t>стены, </a:t>
            </a:r>
            <a:r>
              <a:rPr lang="ru-RU" dirty="0"/>
              <a:t>через </a:t>
            </a:r>
            <a:r>
              <a:rPr lang="ru-RU" dirty="0" smtClean="0"/>
              <a:t>которые нельзя пройти, </a:t>
            </a:r>
            <a:r>
              <a:rPr lang="ru-RU" dirty="0"/>
              <a:t>и </a:t>
            </a:r>
            <a:endParaRPr lang="ru-RU" dirty="0" smtClean="0"/>
          </a:p>
          <a:p>
            <a:r>
              <a:rPr lang="ru-RU" dirty="0" smtClean="0"/>
              <a:t>сломанные стены, </a:t>
            </a:r>
            <a:r>
              <a:rPr lang="ru-RU" dirty="0"/>
              <a:t>которые можно </a:t>
            </a:r>
            <a:r>
              <a:rPr lang="ru-RU" dirty="0" smtClean="0"/>
              <a:t>разрушить </a:t>
            </a:r>
          </a:p>
          <a:p>
            <a:r>
              <a:rPr lang="ru-RU" dirty="0" smtClean="0"/>
              <a:t>(</a:t>
            </a:r>
            <a:r>
              <a:rPr lang="ru-RU" dirty="0"/>
              <a:t>текстура у них слегка отличается), </a:t>
            </a:r>
            <a:r>
              <a:rPr lang="ru-RU" dirty="0" smtClean="0"/>
              <a:t>ключ, </a:t>
            </a:r>
            <a:r>
              <a:rPr lang="ru-RU" dirty="0"/>
              <a:t>при</a:t>
            </a:r>
          </a:p>
          <a:p>
            <a:r>
              <a:rPr lang="ru-RU" dirty="0" smtClean="0"/>
              <a:t>помощи </a:t>
            </a:r>
            <a:r>
              <a:rPr lang="ru-RU" dirty="0"/>
              <a:t>которого </a:t>
            </a:r>
            <a:r>
              <a:rPr lang="ru-RU" dirty="0" smtClean="0"/>
              <a:t>открывается </a:t>
            </a:r>
            <a:r>
              <a:rPr lang="ru-RU" dirty="0"/>
              <a:t>дверь, источник </a:t>
            </a:r>
            <a:r>
              <a:rPr lang="ru-RU" dirty="0" smtClean="0"/>
              <a:t>воды,</a:t>
            </a:r>
            <a:endParaRPr lang="ru-RU" dirty="0"/>
          </a:p>
          <a:p>
            <a:r>
              <a:rPr lang="ru-RU" dirty="0" smtClean="0"/>
              <a:t>закрыв </a:t>
            </a:r>
            <a:r>
              <a:rPr lang="ru-RU" dirty="0"/>
              <a:t>который можно убрать </a:t>
            </a:r>
            <a:r>
              <a:rPr lang="ru-RU" dirty="0" smtClean="0"/>
              <a:t>воду, и, конечно, </a:t>
            </a:r>
            <a:r>
              <a:rPr lang="ru-RU" dirty="0"/>
              <a:t>выход</a:t>
            </a:r>
            <a:r>
              <a:rPr lang="ru-RU" dirty="0" smtClean="0"/>
              <a:t>.</a:t>
            </a:r>
          </a:p>
          <a:p>
            <a:r>
              <a:rPr lang="ru-RU" dirty="0" smtClean="0"/>
              <a:t>На уровне </a:t>
            </a:r>
            <a:r>
              <a:rPr lang="ru-RU" dirty="0"/>
              <a:t>присутствует </a:t>
            </a:r>
            <a:r>
              <a:rPr lang="ru-RU" dirty="0" smtClean="0"/>
              <a:t>две кнопки</a:t>
            </a:r>
            <a:r>
              <a:rPr lang="en-US" dirty="0" smtClean="0"/>
              <a:t>: </a:t>
            </a:r>
            <a:r>
              <a:rPr lang="ru-RU" dirty="0" smtClean="0"/>
              <a:t>одна из которых </a:t>
            </a:r>
          </a:p>
          <a:p>
            <a:r>
              <a:rPr lang="ru-RU" dirty="0"/>
              <a:t>п</a:t>
            </a:r>
            <a:r>
              <a:rPr lang="ru-RU" dirty="0" smtClean="0"/>
              <a:t>еремещает назад, а вторая для</a:t>
            </a:r>
            <a:r>
              <a:rPr lang="ru-RU" dirty="0"/>
              <a:t> </a:t>
            </a:r>
            <a:r>
              <a:rPr lang="ru-RU" dirty="0" smtClean="0"/>
              <a:t>взаимодействия с</a:t>
            </a:r>
          </a:p>
          <a:p>
            <a:r>
              <a:rPr lang="ru-RU" dirty="0" smtClean="0"/>
              <a:t>объектами</a:t>
            </a:r>
            <a:r>
              <a:rPr lang="ru-RU" dirty="0"/>
              <a:t>, хотя </a:t>
            </a:r>
            <a:r>
              <a:rPr lang="ru-RU" dirty="0" smtClean="0"/>
              <a:t>большинство объектов</a:t>
            </a:r>
          </a:p>
          <a:p>
            <a:r>
              <a:rPr lang="ru-RU" dirty="0" smtClean="0"/>
              <a:t>взаимодействуют </a:t>
            </a:r>
            <a:r>
              <a:rPr lang="ru-RU" dirty="0"/>
              <a:t>с </a:t>
            </a:r>
            <a:r>
              <a:rPr lang="ru-RU" dirty="0" smtClean="0"/>
              <a:t>персонажем </a:t>
            </a:r>
            <a:r>
              <a:rPr lang="ru-RU" dirty="0"/>
              <a:t>автоматически.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7786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02.06.2021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3-4 уровень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454727"/>
            <a:ext cx="50278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3 и 4 уровни сделаны при помощи класса </a:t>
            </a:r>
            <a:r>
              <a:rPr lang="en-US" dirty="0" smtClean="0"/>
              <a:t>View.</a:t>
            </a:r>
          </a:p>
          <a:p>
            <a:r>
              <a:rPr lang="ru-RU" dirty="0" smtClean="0"/>
              <a:t>Все элементы на карте хранятся в массиве в виде</a:t>
            </a:r>
          </a:p>
          <a:p>
            <a:r>
              <a:rPr lang="ru-RU" dirty="0"/>
              <a:t>ч</a:t>
            </a:r>
            <a:r>
              <a:rPr lang="ru-RU" dirty="0" smtClean="0"/>
              <a:t>исел.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179547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02.06.2021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База данных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454727"/>
            <a:ext cx="588597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При регистрации создаётся новый аккаунт и заносится </a:t>
            </a:r>
          </a:p>
          <a:p>
            <a:r>
              <a:rPr lang="ru-RU" dirty="0" smtClean="0"/>
              <a:t>в базу данных</a:t>
            </a:r>
            <a:r>
              <a:rPr lang="en-US" dirty="0" smtClean="0"/>
              <a:t>.</a:t>
            </a:r>
            <a:r>
              <a:rPr lang="ru-RU" dirty="0" smtClean="0"/>
              <a:t> После чего база данных используется </a:t>
            </a:r>
          </a:p>
          <a:p>
            <a:r>
              <a:rPr lang="ru-RU" dirty="0" smtClean="0"/>
              <a:t>для сохранения результата и дальнейшего продвижения. </a:t>
            </a:r>
          </a:p>
          <a:p>
            <a:r>
              <a:rPr lang="ru-RU" dirty="0" smtClean="0"/>
              <a:t>Таким образом пользователь может создать сразу </a:t>
            </a:r>
          </a:p>
          <a:p>
            <a:r>
              <a:rPr lang="ru-RU" dirty="0" smtClean="0"/>
              <a:t>несколько аккаунтов. Работа </a:t>
            </a:r>
            <a:r>
              <a:rPr lang="ru-RU" dirty="0"/>
              <a:t>с базой данных </a:t>
            </a:r>
            <a:endParaRPr lang="ru-RU" dirty="0" smtClean="0"/>
          </a:p>
          <a:p>
            <a:r>
              <a:rPr lang="ru-RU" dirty="0" smtClean="0"/>
              <a:t>осуществляется </a:t>
            </a:r>
            <a:r>
              <a:rPr lang="ru-RU" dirty="0"/>
              <a:t>при </a:t>
            </a:r>
            <a:r>
              <a:rPr lang="ru-RU" dirty="0" smtClean="0"/>
              <a:t>помощи </a:t>
            </a:r>
            <a:r>
              <a:rPr lang="en-US" dirty="0" err="1" smtClean="0"/>
              <a:t>DatabaseHelper</a:t>
            </a:r>
            <a:r>
              <a:rPr lang="en-US" dirty="0"/>
              <a:t>.</a:t>
            </a:r>
            <a:r>
              <a:rPr lang="ru-RU" dirty="0"/>
              <a:t> 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966" y="648392"/>
            <a:ext cx="3313417" cy="58905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30508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02.06.2021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9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Вывод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001486" y="1937657"/>
            <a:ext cx="10022424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Мне удалось создать игру с</a:t>
            </a:r>
            <a:r>
              <a:rPr lang="en-US" sz="2400" dirty="0" smtClean="0"/>
              <a:t> </a:t>
            </a:r>
            <a:r>
              <a:rPr lang="ru-RU" sz="2400" dirty="0" smtClean="0"/>
              <a:t>использованием 2 различных видов механики.</a:t>
            </a:r>
          </a:p>
          <a:p>
            <a:endParaRPr lang="ru-RU" sz="2400" dirty="0" smtClean="0"/>
          </a:p>
          <a:p>
            <a:r>
              <a:rPr lang="ru-RU" sz="2400" dirty="0" smtClean="0"/>
              <a:t>Я научился работать с базой данных на практике.</a:t>
            </a:r>
          </a:p>
          <a:p>
            <a:endParaRPr lang="ru-RU" sz="2400" dirty="0"/>
          </a:p>
          <a:p>
            <a:r>
              <a:rPr lang="ru-RU" sz="2400" dirty="0" smtClean="0"/>
              <a:t>Лучше разобрался с настройками интерфейса.</a:t>
            </a:r>
          </a:p>
          <a:p>
            <a:endParaRPr lang="ru-RU" sz="2400" dirty="0"/>
          </a:p>
          <a:p>
            <a:r>
              <a:rPr lang="ru-RU" sz="2400" dirty="0" smtClean="0"/>
              <a:t>Стал лучше разбираться, как работать с классами </a:t>
            </a:r>
            <a:r>
              <a:rPr lang="en-US" sz="2400" dirty="0" smtClean="0"/>
              <a:t>View </a:t>
            </a:r>
            <a:r>
              <a:rPr lang="ru-RU" sz="2400" dirty="0" smtClean="0"/>
              <a:t>и </a:t>
            </a:r>
            <a:r>
              <a:rPr lang="en-US" sz="2400" dirty="0" err="1" smtClean="0"/>
              <a:t>ListActivity</a:t>
            </a:r>
            <a:r>
              <a:rPr lang="en-US" sz="2400" dirty="0"/>
              <a:t>.</a:t>
            </a:r>
            <a:endParaRPr lang="ru-RU" sz="2400" dirty="0" smtClean="0"/>
          </a:p>
        </p:txBody>
      </p:sp>
    </p:spTree>
    <p:extLst>
      <p:ext uri="{BB962C8B-B14F-4D97-AF65-F5344CB8AC3E}">
        <p14:creationId xmlns:p14="http://schemas.microsoft.com/office/powerpoint/2010/main" val="41124194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807</TotalTime>
  <Words>466</Words>
  <Application>Microsoft Office PowerPoint</Application>
  <PresentationFormat>Широкоэкранный</PresentationFormat>
  <Paragraphs>93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12</vt:i4>
      </vt:variant>
    </vt:vector>
  </HeadingPairs>
  <TitlesOfParts>
    <vt:vector size="20" baseType="lpstr">
      <vt:lpstr>SamsungOne 800C</vt:lpstr>
      <vt:lpstr>SamsungOne 450C</vt:lpstr>
      <vt:lpstr>Calibri</vt:lpstr>
      <vt:lpstr>Arial</vt:lpstr>
      <vt:lpstr>Samsung IT School</vt:lpstr>
      <vt:lpstr>Samsung IT School White</vt:lpstr>
      <vt:lpstr>Samsung IT School En</vt:lpstr>
      <vt:lpstr>Samsung IT School White En</vt:lpstr>
      <vt:lpstr>Cleverly tunnel</vt:lpstr>
      <vt:lpstr>Цель</vt:lpstr>
      <vt:lpstr>Описание игры (общее)</vt:lpstr>
      <vt:lpstr>2 уровень (пользовательское)</vt:lpstr>
      <vt:lpstr>2 yровень</vt:lpstr>
      <vt:lpstr>3-4 уровень (внешнее)</vt:lpstr>
      <vt:lpstr>3-4 уровень</vt:lpstr>
      <vt:lpstr>База данных</vt:lpstr>
      <vt:lpstr>Вывод</vt:lpstr>
      <vt:lpstr>Cleverly tunnel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Play Рубик</cp:lastModifiedBy>
  <cp:revision>70</cp:revision>
  <dcterms:created xsi:type="dcterms:W3CDTF">2020-05-25T08:37:09Z</dcterms:created>
  <dcterms:modified xsi:type="dcterms:W3CDTF">2021-06-02T10:31:55Z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